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</p14:sldIdLst>
        </p14:section>
        <p14:section name="設計、轉化、註解、共同作業、操作說明搜尋" id="{B9B51309-D148-4332-87C2-07BE32FBCA3B}">
          <p14:sldIdLst/>
        </p14:section>
        <p14:section name="深入了解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4726"/>
    <a:srgbClr val="404040"/>
    <a:srgbClr val="FF9B45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>
        <p:scale>
          <a:sx n="93" d="100"/>
          <a:sy n="93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A22203-C483-42FA-8700-B681F6F01B4D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2020/4/17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6C02CB6-EC10-40FB-BF56-67DDAFB1AB77}" type="datetime1">
              <a:rPr lang="zh-TW" altLang="en-US" noProof="0" smtClean="0"/>
              <a:t>2020/4/17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F61EA0F-A667-4B49-8422-0062BC55E24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B24FFDF-C44B-4BC6-8CC2-3E2CCA5CBAD2}" type="datetime1">
              <a:rPr lang="zh-TW" altLang="en-US" smtClean="0"/>
              <a:t>2020/4/17</a:t>
            </a:fld>
            <a:endParaRPr lang="zh-TW" altLang="en-US" dirty="0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8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0FC83EE-73F1-46EA-BC6E-B26AE4225C74}" type="datetime1">
              <a:rPr lang="zh-TW" altLang="en-US" noProof="0" smtClean="0"/>
              <a:t>2020/4/17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408" y="1296140"/>
            <a:ext cx="11117419" cy="596046"/>
          </a:xfrm>
        </p:spPr>
        <p:txBody>
          <a:bodyPr rtlCol="0" anchor="ctr" anchorCtr="0">
            <a:normAutofit fontScale="90000"/>
          </a:bodyPr>
          <a:lstStyle/>
          <a:p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井田國際醫藥廠股份有限公司誠徵作業員數名</a:t>
            </a:r>
            <a:b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冷氣房舒適的環境及供餐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en-US" sz="4400" b="1" dirty="0">
                <a:solidFill>
                  <a:srgbClr val="7030A0"/>
                </a:solidFill>
              </a:rPr>
              <a:t>薪水</a:t>
            </a:r>
            <a:r>
              <a:rPr lang="en-US" altLang="zh-TW" sz="4400" b="1" dirty="0">
                <a:solidFill>
                  <a:srgbClr val="7030A0"/>
                </a:solidFill>
              </a:rPr>
              <a:t>:</a:t>
            </a:r>
            <a:r>
              <a:rPr lang="zh-TW" altLang="en-US" sz="4400" b="1" dirty="0">
                <a:solidFill>
                  <a:srgbClr val="7030A0"/>
                </a:solidFill>
              </a:rPr>
              <a:t>每月</a:t>
            </a:r>
            <a:r>
              <a:rPr lang="en-US" altLang="zh-TW" sz="4400" b="1" dirty="0">
                <a:solidFill>
                  <a:srgbClr val="7030A0"/>
                </a:solidFill>
              </a:rPr>
              <a:t>23800</a:t>
            </a:r>
            <a:r>
              <a:rPr lang="zh-TW" altLang="en-US" sz="4400" b="1" dirty="0">
                <a:solidFill>
                  <a:srgbClr val="7030A0"/>
                </a:solidFill>
              </a:rPr>
              <a:t>元</a:t>
            </a:r>
            <a:r>
              <a:rPr lang="en-US" altLang="zh-TW" sz="4400" b="1" dirty="0">
                <a:solidFill>
                  <a:srgbClr val="7030A0"/>
                </a:solidFill>
              </a:rPr>
              <a:t>(</a:t>
            </a:r>
            <a:r>
              <a:rPr lang="zh-TW" altLang="en-US" sz="4400" b="1" dirty="0">
                <a:solidFill>
                  <a:srgbClr val="7030A0"/>
                </a:solidFill>
              </a:rPr>
              <a:t>歡迎日校生</a:t>
            </a:r>
            <a:r>
              <a:rPr lang="en-US" altLang="zh-TW" sz="4400" b="1" dirty="0">
                <a:solidFill>
                  <a:srgbClr val="7030A0"/>
                </a:solidFill>
              </a:rPr>
              <a:t>~</a:t>
            </a:r>
            <a:r>
              <a:rPr lang="zh-TW" altLang="en-US" sz="4400" b="1" dirty="0">
                <a:solidFill>
                  <a:srgbClr val="7030A0"/>
                </a:solidFill>
              </a:rPr>
              <a:t>中班之工作時間下午</a:t>
            </a:r>
            <a:r>
              <a:rPr lang="en-US" altLang="zh-TW" sz="4400" b="1" dirty="0">
                <a:solidFill>
                  <a:srgbClr val="7030A0"/>
                </a:solidFill>
              </a:rPr>
              <a:t>5:30~</a:t>
            </a:r>
            <a:r>
              <a:rPr lang="zh-TW" altLang="en-US" sz="4400" b="1" dirty="0">
                <a:solidFill>
                  <a:srgbClr val="7030A0"/>
                </a:solidFill>
              </a:rPr>
              <a:t>凌晨</a:t>
            </a:r>
            <a:r>
              <a:rPr lang="en-US" altLang="zh-TW" sz="4400" b="1" dirty="0">
                <a:solidFill>
                  <a:srgbClr val="7030A0"/>
                </a:solidFill>
              </a:rPr>
              <a:t>12:30)</a:t>
            </a:r>
            <a:r>
              <a:rPr lang="zh-TW" altLang="en-US" sz="2700" b="1" dirty="0">
                <a:solidFill>
                  <a:srgbClr val="7030A0"/>
                </a:solidFill>
              </a:rPr>
              <a:t/>
            </a:r>
            <a:br>
              <a:rPr lang="zh-TW" altLang="en-US" sz="2700" b="1" dirty="0">
                <a:solidFill>
                  <a:srgbClr val="7030A0"/>
                </a:solidFill>
              </a:rPr>
            </a:br>
            <a:r>
              <a:rPr lang="zh-TW" altLang="en-US" sz="2700" b="1" dirty="0">
                <a:solidFill>
                  <a:srgbClr val="0070C0"/>
                </a:solidFill>
              </a:rPr>
              <a:t>員工福利</a:t>
            </a:r>
            <a:r>
              <a:rPr lang="en-US" altLang="zh-TW" sz="2700" b="1" dirty="0">
                <a:solidFill>
                  <a:srgbClr val="0070C0"/>
                </a:solidFill>
              </a:rPr>
              <a:t>:</a:t>
            </a:r>
            <a:r>
              <a:rPr lang="zh-TW" altLang="en-US" sz="2700" b="1" dirty="0">
                <a:solidFill>
                  <a:srgbClr val="0070C0"/>
                </a:solidFill>
              </a:rPr>
              <a:t>勞保、健保   </a:t>
            </a:r>
            <a:r>
              <a:rPr lang="en-US" altLang="zh-TW" sz="2700" b="1" dirty="0">
                <a:solidFill>
                  <a:srgbClr val="0070C0"/>
                </a:solidFill>
              </a:rPr>
              <a:t/>
            </a:r>
            <a:br>
              <a:rPr lang="en-US" altLang="zh-TW" sz="2700" b="1" dirty="0">
                <a:solidFill>
                  <a:srgbClr val="0070C0"/>
                </a:solidFill>
              </a:rPr>
            </a:br>
            <a:r>
              <a:rPr lang="zh-TW" altLang="en-US" sz="2700" b="1" dirty="0">
                <a:solidFill>
                  <a:srgbClr val="0070C0"/>
                </a:solidFill>
              </a:rPr>
              <a:t>交 通 類：提供員工停車位</a:t>
            </a:r>
            <a:br>
              <a:rPr lang="zh-TW" altLang="en-US" sz="2700" b="1" dirty="0">
                <a:solidFill>
                  <a:srgbClr val="0070C0"/>
                </a:solidFill>
              </a:rPr>
            </a:br>
            <a:r>
              <a:rPr lang="zh-TW" altLang="en-US" sz="2700" b="1" dirty="0">
                <a:solidFill>
                  <a:srgbClr val="0070C0"/>
                </a:solidFill>
              </a:rPr>
              <a:t>娛 樂 類：國內旅遊 </a:t>
            </a:r>
            <a:br>
              <a:rPr lang="zh-TW" altLang="en-US" sz="2700" b="1" dirty="0">
                <a:solidFill>
                  <a:srgbClr val="0070C0"/>
                </a:solidFill>
              </a:rPr>
            </a:br>
            <a:r>
              <a:rPr lang="zh-TW" altLang="en-US" sz="2700" b="1" dirty="0">
                <a:solidFill>
                  <a:srgbClr val="0070C0"/>
                </a:solidFill>
              </a:rPr>
              <a:t>每月慶生會活動       </a:t>
            </a:r>
            <a:r>
              <a:rPr lang="en-US" altLang="zh-TW" sz="2700" b="1" dirty="0">
                <a:solidFill>
                  <a:srgbClr val="0070C0"/>
                </a:solidFill>
              </a:rPr>
              <a:t/>
            </a:r>
            <a:br>
              <a:rPr lang="en-US" altLang="zh-TW" sz="2700" b="1" dirty="0">
                <a:solidFill>
                  <a:srgbClr val="0070C0"/>
                </a:solidFill>
              </a:rPr>
            </a:br>
            <a:r>
              <a:rPr lang="zh-TW" altLang="en-US" sz="2700" b="1" dirty="0">
                <a:solidFill>
                  <a:srgbClr val="DD462F"/>
                </a:solidFill>
              </a:rPr>
              <a:t>歡迎家住大甲、苑裡、清水及外埔者或住附近可就近上班者佳</a:t>
            </a:r>
            <a:r>
              <a:rPr lang="en-US" altLang="zh-TW" sz="2700" b="1" dirty="0">
                <a:solidFill>
                  <a:srgbClr val="DD462F"/>
                </a:solidFill>
              </a:rPr>
              <a:t/>
            </a:r>
            <a:br>
              <a:rPr lang="en-US" altLang="zh-TW" sz="2700" b="1" dirty="0">
                <a:solidFill>
                  <a:srgbClr val="DD462F"/>
                </a:solidFill>
              </a:rPr>
            </a:br>
            <a:r>
              <a:rPr lang="zh-TW" altLang="en-US" sz="2700" b="1" dirty="0">
                <a:solidFill>
                  <a:schemeClr val="tx1"/>
                </a:solidFill>
              </a:rPr>
              <a:t>公司總機</a:t>
            </a:r>
            <a:r>
              <a:rPr lang="en-US" altLang="zh-TW" sz="2700" b="1" dirty="0">
                <a:solidFill>
                  <a:schemeClr val="tx1"/>
                </a:solidFill>
              </a:rPr>
              <a:t>:04~26814585</a:t>
            </a:r>
            <a:r>
              <a:rPr lang="zh-TW" altLang="en-US" sz="2700" b="1" dirty="0">
                <a:solidFill>
                  <a:schemeClr val="tx1"/>
                </a:solidFill>
              </a:rPr>
              <a:t>   分機</a:t>
            </a:r>
            <a:r>
              <a:rPr lang="en-US" altLang="zh-TW" sz="2700" b="1" dirty="0">
                <a:solidFill>
                  <a:schemeClr val="tx1"/>
                </a:solidFill>
              </a:rPr>
              <a:t>:3131</a:t>
            </a:r>
            <a:r>
              <a:rPr lang="zh-TW" altLang="en-US" sz="2700" b="1" dirty="0">
                <a:solidFill>
                  <a:schemeClr val="tx1"/>
                </a:solidFill>
              </a:rPr>
              <a:t>  </a:t>
            </a:r>
            <a:r>
              <a:rPr lang="en-US" altLang="zh-TW" sz="2700" b="1" dirty="0">
                <a:solidFill>
                  <a:schemeClr val="tx1"/>
                </a:solidFill>
              </a:rPr>
              <a:t/>
            </a:r>
            <a:br>
              <a:rPr lang="en-US" altLang="zh-TW" sz="2700" b="1" dirty="0">
                <a:solidFill>
                  <a:schemeClr val="tx1"/>
                </a:solidFill>
              </a:rPr>
            </a:br>
            <a:r>
              <a:rPr lang="zh-TW" altLang="en-US" sz="2700" b="1" dirty="0">
                <a:solidFill>
                  <a:schemeClr val="tx1"/>
                </a:solidFill>
              </a:rPr>
              <a:t>地址</a:t>
            </a:r>
            <a:r>
              <a:rPr lang="en-US" altLang="zh-TW" sz="2700" b="1" dirty="0">
                <a:solidFill>
                  <a:schemeClr val="tx1"/>
                </a:solidFill>
              </a:rPr>
              <a:t>:</a:t>
            </a:r>
            <a:r>
              <a:rPr lang="zh-TW" altLang="en-US" sz="2700" b="1" dirty="0">
                <a:solidFill>
                  <a:schemeClr val="tx1"/>
                </a:solidFill>
              </a:rPr>
              <a:t>台中市大甲幼獅工業區幼獅路</a:t>
            </a:r>
            <a:r>
              <a:rPr lang="en-US" altLang="zh-TW" sz="2700" b="1" dirty="0">
                <a:solidFill>
                  <a:schemeClr val="tx1"/>
                </a:solidFill>
              </a:rPr>
              <a:t>32</a:t>
            </a:r>
            <a:r>
              <a:rPr lang="zh-TW" altLang="en-US" sz="2700" b="1" dirty="0">
                <a:solidFill>
                  <a:schemeClr val="tx1"/>
                </a:solidFill>
              </a:rPr>
              <a:t>號</a:t>
            </a:r>
            <a:r>
              <a:rPr lang="en-US" altLang="zh-TW" sz="2700" b="1" dirty="0">
                <a:solidFill>
                  <a:schemeClr val="tx1"/>
                </a:solidFill>
              </a:rPr>
              <a:t/>
            </a:r>
            <a:br>
              <a:rPr lang="en-US" altLang="zh-TW" sz="2700" b="1" dirty="0">
                <a:solidFill>
                  <a:schemeClr val="tx1"/>
                </a:solidFill>
              </a:rPr>
            </a:br>
            <a:r>
              <a:rPr lang="zh-TW" altLang="en-US" sz="2700" b="1" dirty="0">
                <a:solidFill>
                  <a:schemeClr val="tx1"/>
                </a:solidFill>
              </a:rPr>
              <a:t>請電洽或親洽</a:t>
            </a:r>
            <a:r>
              <a:rPr lang="en-US" altLang="zh-TW" sz="2700" b="1" dirty="0">
                <a:solidFill>
                  <a:schemeClr val="tx1"/>
                </a:solidFill>
              </a:rPr>
              <a:t>:</a:t>
            </a:r>
            <a:r>
              <a:rPr lang="zh-TW" altLang="en-US" sz="2700" b="1" dirty="0">
                <a:solidFill>
                  <a:schemeClr val="tx1"/>
                </a:solidFill>
              </a:rPr>
              <a:t>管理部柯經理</a:t>
            </a:r>
            <a:r>
              <a:rPr lang="en-US" altLang="zh-TW" sz="2700" b="1" dirty="0">
                <a:solidFill>
                  <a:srgbClr val="0070C0"/>
                </a:solidFill>
              </a:rPr>
              <a:t/>
            </a:r>
            <a:br>
              <a:rPr lang="en-US" altLang="zh-TW" sz="2700" b="1" dirty="0">
                <a:solidFill>
                  <a:srgbClr val="0070C0"/>
                </a:solidFill>
              </a:rPr>
            </a:br>
            <a:r>
              <a:rPr lang="en-US" altLang="zh-TW" sz="2700" b="1" dirty="0">
                <a:solidFill>
                  <a:srgbClr val="0070C0"/>
                </a:solidFill>
              </a:rPr>
              <a:t/>
            </a:r>
            <a:br>
              <a:rPr lang="en-US" altLang="zh-TW" sz="2700" b="1" dirty="0">
                <a:solidFill>
                  <a:srgbClr val="0070C0"/>
                </a:solidFill>
              </a:rPr>
            </a:br>
            <a:endParaRPr lang="en-US" altLang="zh-TW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715132_TF10001108.potx" id="{2936D2D2-BC60-48FB-9A7C-05EC47E6CC79}" vid="{78682B59-A957-44C7-AAB7-10BBFA6A1AB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16c05727-aa75-4e4a-9b5f-8a80a116589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{3641FCBA-63B6-474C-8874-82591A9AACF2}tf10001108</Template>
  <TotalTime>0</TotalTime>
  <Words>1</Words>
  <Application>Microsoft Office PowerPoint</Application>
  <PresentationFormat>自訂</PresentationFormat>
  <Paragraphs>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WelcomeDoc</vt:lpstr>
      <vt:lpstr>       井田國際醫藥廠股份有限公司誠徵作業員數名            冷氣房舒適的環境及供餐  薪水:每月23800元(歡迎日校生~中班之工作時間下午5:30~凌晨12:30) 員工福利:勞保、健保    交 通 類：提供員工停車位 娛 樂 類：國內旅遊  每月慶生會活動        歡迎家住大甲、苑裡、清水及外埔者或住附近可就近上班者佳 公司總機:04~26814585   分機:3131   地址:台中市大甲幼獅工業區幼獅路32號 請電洽或親洽:管理部柯經理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2020-04-14T15:20:41Z</dcterms:created>
  <dcterms:modified xsi:type="dcterms:W3CDTF">2020-04-16T23:27:01Z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